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43" autoAdjust="0"/>
    <p:restoredTop sz="94590" autoAdjust="0"/>
  </p:normalViewPr>
  <p:slideViewPr>
    <p:cSldViewPr>
      <p:cViewPr varScale="1">
        <p:scale>
          <a:sx n="91" d="100"/>
          <a:sy n="91" d="100"/>
        </p:scale>
        <p:origin x="-17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6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EC15F-AB8F-41DD-BEDA-FE0A91C5E0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7D5B020-5ACD-41C7-A2F7-2AD4CC322CA4}">
      <dgm:prSet phldrT="[نص]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b="1" dirty="0" smtClean="0"/>
            <a:t>انواع قنوات التراسل اللاسلكية</a:t>
          </a:r>
        </a:p>
        <a:p>
          <a:pPr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dirty="0"/>
        </a:p>
      </dgm:t>
    </dgm:pt>
    <dgm:pt modelId="{7CCF00E0-8423-405C-BD45-38DB70A5F7B5}" type="parTrans" cxnId="{3FBC8C6F-AB33-4840-99C9-545A633C57E2}">
      <dgm:prSet/>
      <dgm:spPr/>
      <dgm:t>
        <a:bodyPr/>
        <a:lstStyle/>
        <a:p>
          <a:pPr rtl="1"/>
          <a:endParaRPr lang="ar-SA"/>
        </a:p>
      </dgm:t>
    </dgm:pt>
    <dgm:pt modelId="{2643CA16-943C-4EDC-9D6C-A35C8AB75E11}" type="sibTrans" cxnId="{3FBC8C6F-AB33-4840-99C9-545A633C57E2}">
      <dgm:prSet/>
      <dgm:spPr/>
      <dgm:t>
        <a:bodyPr/>
        <a:lstStyle/>
        <a:p>
          <a:pPr rtl="1"/>
          <a:endParaRPr lang="ar-SA"/>
        </a:p>
      </dgm:t>
    </dgm:pt>
    <dgm:pt modelId="{CB8E4A8B-74AC-44E9-B1D7-9B4B24F8C8C5}">
      <dgm:prSet phldrT="[نص]"/>
      <dgm:spPr/>
      <dgm:t>
        <a:bodyPr/>
        <a:lstStyle/>
        <a:p>
          <a:pPr rtl="1"/>
          <a:r>
            <a:rPr lang="ar-SA" dirty="0" smtClean="0"/>
            <a:t>الهاتف </a:t>
          </a:r>
          <a:r>
            <a:rPr lang="ar-SA" dirty="0" err="1" smtClean="0"/>
            <a:t>الخليوي</a:t>
          </a:r>
          <a:endParaRPr lang="ar-SA" dirty="0"/>
        </a:p>
      </dgm:t>
    </dgm:pt>
    <dgm:pt modelId="{4F4FF6CE-0291-4F75-AB32-DBCCE7DAAFE2}" type="parTrans" cxnId="{D087E285-53CD-444E-8643-F72FAFDD6BC7}">
      <dgm:prSet/>
      <dgm:spPr/>
      <dgm:t>
        <a:bodyPr/>
        <a:lstStyle/>
        <a:p>
          <a:pPr rtl="1"/>
          <a:endParaRPr lang="ar-SA"/>
        </a:p>
      </dgm:t>
    </dgm:pt>
    <dgm:pt modelId="{1C08B3BB-744F-4D3A-85B5-E4E0566D5872}" type="sibTrans" cxnId="{D087E285-53CD-444E-8643-F72FAFDD6BC7}">
      <dgm:prSet/>
      <dgm:spPr/>
      <dgm:t>
        <a:bodyPr/>
        <a:lstStyle/>
        <a:p>
          <a:pPr rtl="1"/>
          <a:endParaRPr lang="ar-SA"/>
        </a:p>
      </dgm:t>
    </dgm:pt>
    <dgm:pt modelId="{D2848E49-FC28-41BF-BA9D-76D48C0FE194}">
      <dgm:prSet phldrT="[نص]"/>
      <dgm:spPr/>
      <dgm:t>
        <a:bodyPr/>
        <a:lstStyle/>
        <a:p>
          <a:pPr rtl="1"/>
          <a:r>
            <a:rPr lang="ar-SA" dirty="0" smtClean="0"/>
            <a:t>الاقمار الاصطناعية</a:t>
          </a:r>
          <a:endParaRPr lang="ar-SA" dirty="0"/>
        </a:p>
      </dgm:t>
    </dgm:pt>
    <dgm:pt modelId="{4D3DEBEF-3678-4A20-AD98-F9ED9153319C}" type="parTrans" cxnId="{9A91A559-C117-443F-8E5C-214F463AC6D9}">
      <dgm:prSet/>
      <dgm:spPr/>
      <dgm:t>
        <a:bodyPr/>
        <a:lstStyle/>
        <a:p>
          <a:pPr rtl="1"/>
          <a:endParaRPr lang="ar-SA"/>
        </a:p>
      </dgm:t>
    </dgm:pt>
    <dgm:pt modelId="{4641FAD1-A71C-4501-9DC4-B89354513FFE}" type="sibTrans" cxnId="{9A91A559-C117-443F-8E5C-214F463AC6D9}">
      <dgm:prSet/>
      <dgm:spPr/>
      <dgm:t>
        <a:bodyPr/>
        <a:lstStyle/>
        <a:p>
          <a:pPr rtl="1"/>
          <a:endParaRPr lang="ar-SA"/>
        </a:p>
      </dgm:t>
    </dgm:pt>
    <dgm:pt modelId="{86E71961-132B-4784-ACD0-CFA9E4BF1342}">
      <dgm:prSet phldrT="[نص]"/>
      <dgm:spPr/>
      <dgm:t>
        <a:bodyPr/>
        <a:lstStyle/>
        <a:p>
          <a:pPr rtl="1"/>
          <a:r>
            <a:rPr lang="ar-SA" dirty="0" smtClean="0"/>
            <a:t>تراسل الميكروويف</a:t>
          </a:r>
          <a:endParaRPr lang="ar-SA" dirty="0"/>
        </a:p>
      </dgm:t>
    </dgm:pt>
    <dgm:pt modelId="{938F9CFE-4E5A-4EA9-B329-808558ACC5DC}" type="parTrans" cxnId="{D188CB39-516D-4934-9231-6EF9054D427E}">
      <dgm:prSet/>
      <dgm:spPr/>
      <dgm:t>
        <a:bodyPr/>
        <a:lstStyle/>
        <a:p>
          <a:pPr rtl="1"/>
          <a:endParaRPr lang="ar-SA"/>
        </a:p>
      </dgm:t>
    </dgm:pt>
    <dgm:pt modelId="{865550F3-D90D-4A64-8DC0-810ED4913F69}" type="sibTrans" cxnId="{D188CB39-516D-4934-9231-6EF9054D427E}">
      <dgm:prSet/>
      <dgm:spPr/>
      <dgm:t>
        <a:bodyPr/>
        <a:lstStyle/>
        <a:p>
          <a:pPr rtl="1"/>
          <a:endParaRPr lang="ar-SA"/>
        </a:p>
      </dgm:t>
    </dgm:pt>
    <dgm:pt modelId="{CA17CA83-C381-4B0F-AFA5-3D23571492D1}">
      <dgm:prSet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dirty="0" smtClean="0"/>
            <a:t>البث </a:t>
          </a:r>
          <a:r>
            <a:rPr lang="ar-SA" dirty="0" err="1" smtClean="0"/>
            <a:t>الراديوي</a:t>
          </a:r>
          <a:endParaRPr lang="ar-SA" dirty="0" smtClean="0"/>
        </a:p>
        <a:p>
          <a:pPr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dirty="0"/>
        </a:p>
      </dgm:t>
    </dgm:pt>
    <dgm:pt modelId="{435444D0-FFF0-4C5E-80B0-9436E5976ADD}" type="parTrans" cxnId="{7B2BD07E-6192-4556-895D-63974ED4B38C}">
      <dgm:prSet/>
      <dgm:spPr/>
      <dgm:t>
        <a:bodyPr/>
        <a:lstStyle/>
        <a:p>
          <a:pPr rtl="1"/>
          <a:endParaRPr lang="ar-SA"/>
        </a:p>
      </dgm:t>
    </dgm:pt>
    <dgm:pt modelId="{1CC7E262-D801-44DD-912C-28F5C72EF677}" type="sibTrans" cxnId="{7B2BD07E-6192-4556-895D-63974ED4B38C}">
      <dgm:prSet/>
      <dgm:spPr/>
      <dgm:t>
        <a:bodyPr/>
        <a:lstStyle/>
        <a:p>
          <a:pPr rtl="1"/>
          <a:endParaRPr lang="ar-SA"/>
        </a:p>
      </dgm:t>
    </dgm:pt>
    <dgm:pt modelId="{421B017A-3009-4894-9090-03CF24A27DF5}">
      <dgm:prSet/>
      <dgm:spPr/>
      <dgm:t>
        <a:bodyPr/>
        <a:lstStyle/>
        <a:p>
          <a:pPr rtl="1"/>
          <a:r>
            <a:rPr lang="ar-SA" dirty="0" smtClean="0"/>
            <a:t>الاشعة تحت الحمراء</a:t>
          </a:r>
          <a:endParaRPr lang="ar-SA" dirty="0"/>
        </a:p>
      </dgm:t>
    </dgm:pt>
    <dgm:pt modelId="{CBC41C05-CACD-41E2-91DC-CD904173ADB4}" type="parTrans" cxnId="{4F37A854-3F6F-4D88-8D5F-69D5253F1E20}">
      <dgm:prSet/>
      <dgm:spPr/>
      <dgm:t>
        <a:bodyPr/>
        <a:lstStyle/>
        <a:p>
          <a:pPr rtl="1"/>
          <a:endParaRPr lang="ar-SA"/>
        </a:p>
      </dgm:t>
    </dgm:pt>
    <dgm:pt modelId="{4B42F6AF-C79A-4D7E-B43B-5E4394A99A05}" type="sibTrans" cxnId="{4F37A854-3F6F-4D88-8D5F-69D5253F1E20}">
      <dgm:prSet/>
      <dgm:spPr/>
      <dgm:t>
        <a:bodyPr/>
        <a:lstStyle/>
        <a:p>
          <a:pPr rtl="1"/>
          <a:endParaRPr lang="ar-SA"/>
        </a:p>
      </dgm:t>
    </dgm:pt>
    <dgm:pt modelId="{707431F7-A38E-438D-904D-8108DE8310D0}" type="pres">
      <dgm:prSet presAssocID="{17FEC15F-AB8F-41DD-BEDA-FE0A91C5E0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79E40F-0F5F-499B-9277-59CEC05D32B7}" type="pres">
      <dgm:prSet presAssocID="{97D5B020-5ACD-41C7-A2F7-2AD4CC322CA4}" presName="hierRoot1" presStyleCnt="0">
        <dgm:presLayoutVars>
          <dgm:hierBranch val="init"/>
        </dgm:presLayoutVars>
      </dgm:prSet>
      <dgm:spPr/>
    </dgm:pt>
    <dgm:pt modelId="{C4BDEB75-DE7A-414B-8B3C-DCA8A487BFCE}" type="pres">
      <dgm:prSet presAssocID="{97D5B020-5ACD-41C7-A2F7-2AD4CC322CA4}" presName="rootComposite1" presStyleCnt="0"/>
      <dgm:spPr/>
    </dgm:pt>
    <dgm:pt modelId="{3BBFA8C0-46BC-40C0-A912-501BAE0C6343}" type="pres">
      <dgm:prSet presAssocID="{97D5B020-5ACD-41C7-A2F7-2AD4CC322CA4}" presName="rootText1" presStyleLbl="node0" presStyleIdx="0" presStyleCnt="1" custScaleX="117150" custScaleY="152578" custLinFactNeighborX="-2525" custLinFactNeighborY="-211">
        <dgm:presLayoutVars>
          <dgm:chPref val="3"/>
        </dgm:presLayoutVars>
      </dgm:prSet>
      <dgm:spPr/>
    </dgm:pt>
    <dgm:pt modelId="{9EF36B67-4194-4DC1-94BA-B704114CBE34}" type="pres">
      <dgm:prSet presAssocID="{97D5B020-5ACD-41C7-A2F7-2AD4CC322CA4}" presName="rootConnector1" presStyleLbl="node1" presStyleIdx="0" presStyleCnt="0"/>
      <dgm:spPr/>
    </dgm:pt>
    <dgm:pt modelId="{2B22A873-3BEB-4ACF-8A74-D5D08FC23494}" type="pres">
      <dgm:prSet presAssocID="{97D5B020-5ACD-41C7-A2F7-2AD4CC322CA4}" presName="hierChild2" presStyleCnt="0"/>
      <dgm:spPr/>
    </dgm:pt>
    <dgm:pt modelId="{46EF4A8C-A2EF-40B0-BDE1-D2B4DC5DF21B}" type="pres">
      <dgm:prSet presAssocID="{CBC41C05-CACD-41E2-91DC-CD904173ADB4}" presName="Name37" presStyleLbl="parChTrans1D2" presStyleIdx="0" presStyleCnt="5"/>
      <dgm:spPr/>
    </dgm:pt>
    <dgm:pt modelId="{157E264A-D6C6-4A2C-A383-7AE2424A44B5}" type="pres">
      <dgm:prSet presAssocID="{421B017A-3009-4894-9090-03CF24A27DF5}" presName="hierRoot2" presStyleCnt="0">
        <dgm:presLayoutVars>
          <dgm:hierBranch val="init"/>
        </dgm:presLayoutVars>
      </dgm:prSet>
      <dgm:spPr/>
    </dgm:pt>
    <dgm:pt modelId="{FA6BB7C0-A084-4730-886F-15C33E6DD74D}" type="pres">
      <dgm:prSet presAssocID="{421B017A-3009-4894-9090-03CF24A27DF5}" presName="rootComposite" presStyleCnt="0"/>
      <dgm:spPr/>
    </dgm:pt>
    <dgm:pt modelId="{84C52E63-6F38-44D2-9478-443AEF9475EC}" type="pres">
      <dgm:prSet presAssocID="{421B017A-3009-4894-9090-03CF24A27DF5}" presName="rootText" presStyleLbl="node2" presStyleIdx="0" presStyleCnt="5">
        <dgm:presLayoutVars>
          <dgm:chPref val="3"/>
        </dgm:presLayoutVars>
      </dgm:prSet>
      <dgm:spPr/>
    </dgm:pt>
    <dgm:pt modelId="{CF8B2C51-D110-4BF2-BE48-94C246B01E1F}" type="pres">
      <dgm:prSet presAssocID="{421B017A-3009-4894-9090-03CF24A27DF5}" presName="rootConnector" presStyleLbl="node2" presStyleIdx="0" presStyleCnt="5"/>
      <dgm:spPr/>
    </dgm:pt>
    <dgm:pt modelId="{52A6D9C3-70F0-4908-9950-487A9B01932E}" type="pres">
      <dgm:prSet presAssocID="{421B017A-3009-4894-9090-03CF24A27DF5}" presName="hierChild4" presStyleCnt="0"/>
      <dgm:spPr/>
    </dgm:pt>
    <dgm:pt modelId="{F0FF2F8A-B6DD-4A51-A329-C6CBB3ECA39A}" type="pres">
      <dgm:prSet presAssocID="{421B017A-3009-4894-9090-03CF24A27DF5}" presName="hierChild5" presStyleCnt="0"/>
      <dgm:spPr/>
    </dgm:pt>
    <dgm:pt modelId="{B11026AF-85C4-4B80-BDA5-5CE9E448AA84}" type="pres">
      <dgm:prSet presAssocID="{4F4FF6CE-0291-4F75-AB32-DBCCE7DAAFE2}" presName="Name37" presStyleLbl="parChTrans1D2" presStyleIdx="1" presStyleCnt="5"/>
      <dgm:spPr/>
    </dgm:pt>
    <dgm:pt modelId="{B1FA8511-97AE-4A84-AE84-232EE7629A27}" type="pres">
      <dgm:prSet presAssocID="{CB8E4A8B-74AC-44E9-B1D7-9B4B24F8C8C5}" presName="hierRoot2" presStyleCnt="0">
        <dgm:presLayoutVars>
          <dgm:hierBranch val="init"/>
        </dgm:presLayoutVars>
      </dgm:prSet>
      <dgm:spPr/>
    </dgm:pt>
    <dgm:pt modelId="{B883E310-D294-42AB-A107-492E9666B7F7}" type="pres">
      <dgm:prSet presAssocID="{CB8E4A8B-74AC-44E9-B1D7-9B4B24F8C8C5}" presName="rootComposite" presStyleCnt="0"/>
      <dgm:spPr/>
    </dgm:pt>
    <dgm:pt modelId="{C0F79942-3491-452F-8CA4-C3857B4D9AF7}" type="pres">
      <dgm:prSet presAssocID="{CB8E4A8B-74AC-44E9-B1D7-9B4B24F8C8C5}" presName="rootText" presStyleLbl="node2" presStyleIdx="1" presStyleCnt="5">
        <dgm:presLayoutVars>
          <dgm:chPref val="3"/>
        </dgm:presLayoutVars>
      </dgm:prSet>
      <dgm:spPr/>
    </dgm:pt>
    <dgm:pt modelId="{7A8C34C0-04FE-4624-B6FF-9A17C420C48D}" type="pres">
      <dgm:prSet presAssocID="{CB8E4A8B-74AC-44E9-B1D7-9B4B24F8C8C5}" presName="rootConnector" presStyleLbl="node2" presStyleIdx="1" presStyleCnt="5"/>
      <dgm:spPr/>
    </dgm:pt>
    <dgm:pt modelId="{95254BA4-CD8F-429E-836C-CD7D7D2CBC47}" type="pres">
      <dgm:prSet presAssocID="{CB8E4A8B-74AC-44E9-B1D7-9B4B24F8C8C5}" presName="hierChild4" presStyleCnt="0"/>
      <dgm:spPr/>
    </dgm:pt>
    <dgm:pt modelId="{7B683D1F-7494-441A-A3F2-F4894E0AC0D7}" type="pres">
      <dgm:prSet presAssocID="{CB8E4A8B-74AC-44E9-B1D7-9B4B24F8C8C5}" presName="hierChild5" presStyleCnt="0"/>
      <dgm:spPr/>
    </dgm:pt>
    <dgm:pt modelId="{96428C2D-94CE-454F-B47A-8B676424C9FD}" type="pres">
      <dgm:prSet presAssocID="{435444D0-FFF0-4C5E-80B0-9436E5976ADD}" presName="Name37" presStyleLbl="parChTrans1D2" presStyleIdx="2" presStyleCnt="5"/>
      <dgm:spPr/>
    </dgm:pt>
    <dgm:pt modelId="{52BD2BA0-C3CB-46BF-8820-42DDFE371F6B}" type="pres">
      <dgm:prSet presAssocID="{CA17CA83-C381-4B0F-AFA5-3D23571492D1}" presName="hierRoot2" presStyleCnt="0">
        <dgm:presLayoutVars>
          <dgm:hierBranch val="init"/>
        </dgm:presLayoutVars>
      </dgm:prSet>
      <dgm:spPr/>
    </dgm:pt>
    <dgm:pt modelId="{B531F53F-B5A0-4269-A5B7-7D291CD0D725}" type="pres">
      <dgm:prSet presAssocID="{CA17CA83-C381-4B0F-AFA5-3D23571492D1}" presName="rootComposite" presStyleCnt="0"/>
      <dgm:spPr/>
    </dgm:pt>
    <dgm:pt modelId="{9110E285-ADA7-4B4A-ADC2-0D72F90E7EA5}" type="pres">
      <dgm:prSet presAssocID="{CA17CA83-C381-4B0F-AFA5-3D23571492D1}" presName="rootText" presStyleLbl="node2" presStyleIdx="2" presStyleCnt="5">
        <dgm:presLayoutVars>
          <dgm:chPref val="3"/>
        </dgm:presLayoutVars>
      </dgm:prSet>
      <dgm:spPr/>
    </dgm:pt>
    <dgm:pt modelId="{D1520B55-9402-45A1-A2B9-363CF2BCCE19}" type="pres">
      <dgm:prSet presAssocID="{CA17CA83-C381-4B0F-AFA5-3D23571492D1}" presName="rootConnector" presStyleLbl="node2" presStyleIdx="2" presStyleCnt="5"/>
      <dgm:spPr/>
    </dgm:pt>
    <dgm:pt modelId="{DF98B02B-D258-4139-AC2F-69AF3FF6642C}" type="pres">
      <dgm:prSet presAssocID="{CA17CA83-C381-4B0F-AFA5-3D23571492D1}" presName="hierChild4" presStyleCnt="0"/>
      <dgm:spPr/>
    </dgm:pt>
    <dgm:pt modelId="{BA90A57F-6E66-437C-B946-69F86DCF61FB}" type="pres">
      <dgm:prSet presAssocID="{CA17CA83-C381-4B0F-AFA5-3D23571492D1}" presName="hierChild5" presStyleCnt="0"/>
      <dgm:spPr/>
    </dgm:pt>
    <dgm:pt modelId="{C247C9C9-4FAA-4132-AF66-47782EC5E5E5}" type="pres">
      <dgm:prSet presAssocID="{4D3DEBEF-3678-4A20-AD98-F9ED9153319C}" presName="Name37" presStyleLbl="parChTrans1D2" presStyleIdx="3" presStyleCnt="5"/>
      <dgm:spPr/>
    </dgm:pt>
    <dgm:pt modelId="{B76B7B0F-465F-4664-AC5E-C78E14DC0728}" type="pres">
      <dgm:prSet presAssocID="{D2848E49-FC28-41BF-BA9D-76D48C0FE194}" presName="hierRoot2" presStyleCnt="0">
        <dgm:presLayoutVars>
          <dgm:hierBranch val="init"/>
        </dgm:presLayoutVars>
      </dgm:prSet>
      <dgm:spPr/>
    </dgm:pt>
    <dgm:pt modelId="{38DC822A-1B80-4B79-B12C-073E8816F0D9}" type="pres">
      <dgm:prSet presAssocID="{D2848E49-FC28-41BF-BA9D-76D48C0FE194}" presName="rootComposite" presStyleCnt="0"/>
      <dgm:spPr/>
    </dgm:pt>
    <dgm:pt modelId="{C87E44DC-4ADD-450F-9547-18488C571B92}" type="pres">
      <dgm:prSet presAssocID="{D2848E49-FC28-41BF-BA9D-76D48C0FE194}" presName="rootText" presStyleLbl="node2" presStyleIdx="3" presStyleCnt="5">
        <dgm:presLayoutVars>
          <dgm:chPref val="3"/>
        </dgm:presLayoutVars>
      </dgm:prSet>
      <dgm:spPr/>
    </dgm:pt>
    <dgm:pt modelId="{14F9C50E-155E-4590-A9AC-B852B4110744}" type="pres">
      <dgm:prSet presAssocID="{D2848E49-FC28-41BF-BA9D-76D48C0FE194}" presName="rootConnector" presStyleLbl="node2" presStyleIdx="3" presStyleCnt="5"/>
      <dgm:spPr/>
    </dgm:pt>
    <dgm:pt modelId="{50739F4F-DB05-4460-A297-12E99A849D07}" type="pres">
      <dgm:prSet presAssocID="{D2848E49-FC28-41BF-BA9D-76D48C0FE194}" presName="hierChild4" presStyleCnt="0"/>
      <dgm:spPr/>
    </dgm:pt>
    <dgm:pt modelId="{66A0DFE7-FA8F-47CB-A314-419DE0FBC42E}" type="pres">
      <dgm:prSet presAssocID="{D2848E49-FC28-41BF-BA9D-76D48C0FE194}" presName="hierChild5" presStyleCnt="0"/>
      <dgm:spPr/>
    </dgm:pt>
    <dgm:pt modelId="{9242C8E6-A41C-4863-B999-ED10AC5164E9}" type="pres">
      <dgm:prSet presAssocID="{938F9CFE-4E5A-4EA9-B329-808558ACC5DC}" presName="Name37" presStyleLbl="parChTrans1D2" presStyleIdx="4" presStyleCnt="5"/>
      <dgm:spPr/>
    </dgm:pt>
    <dgm:pt modelId="{30C6262B-509C-4E07-BD13-B38EB3ED7862}" type="pres">
      <dgm:prSet presAssocID="{86E71961-132B-4784-ACD0-CFA9E4BF1342}" presName="hierRoot2" presStyleCnt="0">
        <dgm:presLayoutVars>
          <dgm:hierBranch val="init"/>
        </dgm:presLayoutVars>
      </dgm:prSet>
      <dgm:spPr/>
    </dgm:pt>
    <dgm:pt modelId="{51DC0B3E-E3C5-4AB2-9461-4469B2B9EB6C}" type="pres">
      <dgm:prSet presAssocID="{86E71961-132B-4784-ACD0-CFA9E4BF1342}" presName="rootComposite" presStyleCnt="0"/>
      <dgm:spPr/>
    </dgm:pt>
    <dgm:pt modelId="{52DA2810-7B89-4462-B33C-F05191F2BF47}" type="pres">
      <dgm:prSet presAssocID="{86E71961-132B-4784-ACD0-CFA9E4BF134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BCCC051-5701-4524-8960-D7388F4BA31E}" type="pres">
      <dgm:prSet presAssocID="{86E71961-132B-4784-ACD0-CFA9E4BF1342}" presName="rootConnector" presStyleLbl="node2" presStyleIdx="4" presStyleCnt="5"/>
      <dgm:spPr/>
    </dgm:pt>
    <dgm:pt modelId="{82838776-1578-4F09-9560-6BBA10D7D9C6}" type="pres">
      <dgm:prSet presAssocID="{86E71961-132B-4784-ACD0-CFA9E4BF1342}" presName="hierChild4" presStyleCnt="0"/>
      <dgm:spPr/>
    </dgm:pt>
    <dgm:pt modelId="{95850DF9-632E-4747-9737-713925EF3A75}" type="pres">
      <dgm:prSet presAssocID="{86E71961-132B-4784-ACD0-CFA9E4BF1342}" presName="hierChild5" presStyleCnt="0"/>
      <dgm:spPr/>
    </dgm:pt>
    <dgm:pt modelId="{CF2BC697-5054-4FD4-98C2-D1CB359A0FD8}" type="pres">
      <dgm:prSet presAssocID="{97D5B020-5ACD-41C7-A2F7-2AD4CC322CA4}" presName="hierChild3" presStyleCnt="0"/>
      <dgm:spPr/>
    </dgm:pt>
  </dgm:ptLst>
  <dgm:cxnLst>
    <dgm:cxn modelId="{3FBC8C6F-AB33-4840-99C9-545A633C57E2}" srcId="{17FEC15F-AB8F-41DD-BEDA-FE0A91C5E049}" destId="{97D5B020-5ACD-41C7-A2F7-2AD4CC322CA4}" srcOrd="0" destOrd="0" parTransId="{7CCF00E0-8423-405C-BD45-38DB70A5F7B5}" sibTransId="{2643CA16-943C-4EDC-9D6C-A35C8AB75E11}"/>
    <dgm:cxn modelId="{D087E285-53CD-444E-8643-F72FAFDD6BC7}" srcId="{97D5B020-5ACD-41C7-A2F7-2AD4CC322CA4}" destId="{CB8E4A8B-74AC-44E9-B1D7-9B4B24F8C8C5}" srcOrd="1" destOrd="0" parTransId="{4F4FF6CE-0291-4F75-AB32-DBCCE7DAAFE2}" sibTransId="{1C08B3BB-744F-4D3A-85B5-E4E0566D5872}"/>
    <dgm:cxn modelId="{9A6EB422-E6CC-4C14-94E1-48E22D05F3EE}" type="presOf" srcId="{D2848E49-FC28-41BF-BA9D-76D48C0FE194}" destId="{C87E44DC-4ADD-450F-9547-18488C571B92}" srcOrd="0" destOrd="0" presId="urn:microsoft.com/office/officeart/2005/8/layout/orgChart1"/>
    <dgm:cxn modelId="{9A91A559-C117-443F-8E5C-214F463AC6D9}" srcId="{97D5B020-5ACD-41C7-A2F7-2AD4CC322CA4}" destId="{D2848E49-FC28-41BF-BA9D-76D48C0FE194}" srcOrd="3" destOrd="0" parTransId="{4D3DEBEF-3678-4A20-AD98-F9ED9153319C}" sibTransId="{4641FAD1-A71C-4501-9DC4-B89354513FFE}"/>
    <dgm:cxn modelId="{6DBB675A-ED0E-4490-9975-60DD8EF1C90A}" type="presOf" srcId="{97D5B020-5ACD-41C7-A2F7-2AD4CC322CA4}" destId="{9EF36B67-4194-4DC1-94BA-B704114CBE34}" srcOrd="1" destOrd="0" presId="urn:microsoft.com/office/officeart/2005/8/layout/orgChart1"/>
    <dgm:cxn modelId="{5DC049D5-9DF4-4C1F-80B1-1E670F698830}" type="presOf" srcId="{435444D0-FFF0-4C5E-80B0-9436E5976ADD}" destId="{96428C2D-94CE-454F-B47A-8B676424C9FD}" srcOrd="0" destOrd="0" presId="urn:microsoft.com/office/officeart/2005/8/layout/orgChart1"/>
    <dgm:cxn modelId="{E1FFC796-CDD9-43BA-9932-87BFEFBBF59B}" type="presOf" srcId="{421B017A-3009-4894-9090-03CF24A27DF5}" destId="{CF8B2C51-D110-4BF2-BE48-94C246B01E1F}" srcOrd="1" destOrd="0" presId="urn:microsoft.com/office/officeart/2005/8/layout/orgChart1"/>
    <dgm:cxn modelId="{F3C1090A-5455-4EA1-AA46-9863DE0FC67E}" type="presOf" srcId="{CA17CA83-C381-4B0F-AFA5-3D23571492D1}" destId="{9110E285-ADA7-4B4A-ADC2-0D72F90E7EA5}" srcOrd="0" destOrd="0" presId="urn:microsoft.com/office/officeart/2005/8/layout/orgChart1"/>
    <dgm:cxn modelId="{BE11701B-4A3A-4E2E-B602-E86A48C26074}" type="presOf" srcId="{17FEC15F-AB8F-41DD-BEDA-FE0A91C5E049}" destId="{707431F7-A38E-438D-904D-8108DE8310D0}" srcOrd="0" destOrd="0" presId="urn:microsoft.com/office/officeart/2005/8/layout/orgChart1"/>
    <dgm:cxn modelId="{7B2BD07E-6192-4556-895D-63974ED4B38C}" srcId="{97D5B020-5ACD-41C7-A2F7-2AD4CC322CA4}" destId="{CA17CA83-C381-4B0F-AFA5-3D23571492D1}" srcOrd="2" destOrd="0" parTransId="{435444D0-FFF0-4C5E-80B0-9436E5976ADD}" sibTransId="{1CC7E262-D801-44DD-912C-28F5C72EF677}"/>
    <dgm:cxn modelId="{164B1BEE-3A0E-45E7-9595-FB2369C487E6}" type="presOf" srcId="{86E71961-132B-4784-ACD0-CFA9E4BF1342}" destId="{52DA2810-7B89-4462-B33C-F05191F2BF47}" srcOrd="0" destOrd="0" presId="urn:microsoft.com/office/officeart/2005/8/layout/orgChart1"/>
    <dgm:cxn modelId="{EEE561DD-B3C8-4C49-905D-8521431EA777}" type="presOf" srcId="{CB8E4A8B-74AC-44E9-B1D7-9B4B24F8C8C5}" destId="{C0F79942-3491-452F-8CA4-C3857B4D9AF7}" srcOrd="0" destOrd="0" presId="urn:microsoft.com/office/officeart/2005/8/layout/orgChart1"/>
    <dgm:cxn modelId="{8DB9CB5E-5064-4787-A233-7EF00E2ACE9C}" type="presOf" srcId="{86E71961-132B-4784-ACD0-CFA9E4BF1342}" destId="{CBCCC051-5701-4524-8960-D7388F4BA31E}" srcOrd="1" destOrd="0" presId="urn:microsoft.com/office/officeart/2005/8/layout/orgChart1"/>
    <dgm:cxn modelId="{0412ACCF-4A55-4A0E-8673-CC534BE2CEC5}" type="presOf" srcId="{CBC41C05-CACD-41E2-91DC-CD904173ADB4}" destId="{46EF4A8C-A2EF-40B0-BDE1-D2B4DC5DF21B}" srcOrd="0" destOrd="0" presId="urn:microsoft.com/office/officeart/2005/8/layout/orgChart1"/>
    <dgm:cxn modelId="{2BFF0A79-F2B9-477B-9BD6-50A3E3B222DB}" type="presOf" srcId="{4F4FF6CE-0291-4F75-AB32-DBCCE7DAAFE2}" destId="{B11026AF-85C4-4B80-BDA5-5CE9E448AA84}" srcOrd="0" destOrd="0" presId="urn:microsoft.com/office/officeart/2005/8/layout/orgChart1"/>
    <dgm:cxn modelId="{D593BAE5-11C0-428D-B1AF-43F5DDB53EDC}" type="presOf" srcId="{421B017A-3009-4894-9090-03CF24A27DF5}" destId="{84C52E63-6F38-44D2-9478-443AEF9475EC}" srcOrd="0" destOrd="0" presId="urn:microsoft.com/office/officeart/2005/8/layout/orgChart1"/>
    <dgm:cxn modelId="{F0596516-CE8C-412E-928F-32A381992679}" type="presOf" srcId="{4D3DEBEF-3678-4A20-AD98-F9ED9153319C}" destId="{C247C9C9-4FAA-4132-AF66-47782EC5E5E5}" srcOrd="0" destOrd="0" presId="urn:microsoft.com/office/officeart/2005/8/layout/orgChart1"/>
    <dgm:cxn modelId="{4F37A854-3F6F-4D88-8D5F-69D5253F1E20}" srcId="{97D5B020-5ACD-41C7-A2F7-2AD4CC322CA4}" destId="{421B017A-3009-4894-9090-03CF24A27DF5}" srcOrd="0" destOrd="0" parTransId="{CBC41C05-CACD-41E2-91DC-CD904173ADB4}" sibTransId="{4B42F6AF-C79A-4D7E-B43B-5E4394A99A05}"/>
    <dgm:cxn modelId="{4EA49DC3-1853-4157-986B-EB860E087962}" type="presOf" srcId="{938F9CFE-4E5A-4EA9-B329-808558ACC5DC}" destId="{9242C8E6-A41C-4863-B999-ED10AC5164E9}" srcOrd="0" destOrd="0" presId="urn:microsoft.com/office/officeart/2005/8/layout/orgChart1"/>
    <dgm:cxn modelId="{771B673D-325A-4FC6-A6DC-C88419956FE2}" type="presOf" srcId="{CB8E4A8B-74AC-44E9-B1D7-9B4B24F8C8C5}" destId="{7A8C34C0-04FE-4624-B6FF-9A17C420C48D}" srcOrd="1" destOrd="0" presId="urn:microsoft.com/office/officeart/2005/8/layout/orgChart1"/>
    <dgm:cxn modelId="{9A955DE5-96F6-4039-9203-63EF0D30367E}" type="presOf" srcId="{97D5B020-5ACD-41C7-A2F7-2AD4CC322CA4}" destId="{3BBFA8C0-46BC-40C0-A912-501BAE0C6343}" srcOrd="0" destOrd="0" presId="urn:microsoft.com/office/officeart/2005/8/layout/orgChart1"/>
    <dgm:cxn modelId="{52A6DEC1-DA91-452E-9715-43C0CCF172B8}" type="presOf" srcId="{CA17CA83-C381-4B0F-AFA5-3D23571492D1}" destId="{D1520B55-9402-45A1-A2B9-363CF2BCCE19}" srcOrd="1" destOrd="0" presId="urn:microsoft.com/office/officeart/2005/8/layout/orgChart1"/>
    <dgm:cxn modelId="{37A5AB2F-AFC5-49F9-AF95-DA9B3875124E}" type="presOf" srcId="{D2848E49-FC28-41BF-BA9D-76D48C0FE194}" destId="{14F9C50E-155E-4590-A9AC-B852B4110744}" srcOrd="1" destOrd="0" presId="urn:microsoft.com/office/officeart/2005/8/layout/orgChart1"/>
    <dgm:cxn modelId="{D188CB39-516D-4934-9231-6EF9054D427E}" srcId="{97D5B020-5ACD-41C7-A2F7-2AD4CC322CA4}" destId="{86E71961-132B-4784-ACD0-CFA9E4BF1342}" srcOrd="4" destOrd="0" parTransId="{938F9CFE-4E5A-4EA9-B329-808558ACC5DC}" sibTransId="{865550F3-D90D-4A64-8DC0-810ED4913F69}"/>
    <dgm:cxn modelId="{0F1FE3F1-F14A-4DB8-8216-0284A85D36FE}" type="presParOf" srcId="{707431F7-A38E-438D-904D-8108DE8310D0}" destId="{3879E40F-0F5F-499B-9277-59CEC05D32B7}" srcOrd="0" destOrd="0" presId="urn:microsoft.com/office/officeart/2005/8/layout/orgChart1"/>
    <dgm:cxn modelId="{9AECF6D6-DA1B-4759-B6B8-189116086D1D}" type="presParOf" srcId="{3879E40F-0F5F-499B-9277-59CEC05D32B7}" destId="{C4BDEB75-DE7A-414B-8B3C-DCA8A487BFCE}" srcOrd="0" destOrd="0" presId="urn:microsoft.com/office/officeart/2005/8/layout/orgChart1"/>
    <dgm:cxn modelId="{8D914F1D-DF36-42B5-94A9-FA78B64B6C4A}" type="presParOf" srcId="{C4BDEB75-DE7A-414B-8B3C-DCA8A487BFCE}" destId="{3BBFA8C0-46BC-40C0-A912-501BAE0C6343}" srcOrd="0" destOrd="0" presId="urn:microsoft.com/office/officeart/2005/8/layout/orgChart1"/>
    <dgm:cxn modelId="{31BBBC52-D389-4558-B1F6-20FB212C3512}" type="presParOf" srcId="{C4BDEB75-DE7A-414B-8B3C-DCA8A487BFCE}" destId="{9EF36B67-4194-4DC1-94BA-B704114CBE34}" srcOrd="1" destOrd="0" presId="urn:microsoft.com/office/officeart/2005/8/layout/orgChart1"/>
    <dgm:cxn modelId="{8AB56050-4DDA-48EC-924F-43BC43337D72}" type="presParOf" srcId="{3879E40F-0F5F-499B-9277-59CEC05D32B7}" destId="{2B22A873-3BEB-4ACF-8A74-D5D08FC23494}" srcOrd="1" destOrd="0" presId="urn:microsoft.com/office/officeart/2005/8/layout/orgChart1"/>
    <dgm:cxn modelId="{C8C0D904-DCAC-47D3-BEEC-B2155B885240}" type="presParOf" srcId="{2B22A873-3BEB-4ACF-8A74-D5D08FC23494}" destId="{46EF4A8C-A2EF-40B0-BDE1-D2B4DC5DF21B}" srcOrd="0" destOrd="0" presId="urn:microsoft.com/office/officeart/2005/8/layout/orgChart1"/>
    <dgm:cxn modelId="{674B5756-2CE4-44BE-A7B7-2CBEA69C202F}" type="presParOf" srcId="{2B22A873-3BEB-4ACF-8A74-D5D08FC23494}" destId="{157E264A-D6C6-4A2C-A383-7AE2424A44B5}" srcOrd="1" destOrd="0" presId="urn:microsoft.com/office/officeart/2005/8/layout/orgChart1"/>
    <dgm:cxn modelId="{CA347C47-0383-4567-929B-91DA07DAABFA}" type="presParOf" srcId="{157E264A-D6C6-4A2C-A383-7AE2424A44B5}" destId="{FA6BB7C0-A084-4730-886F-15C33E6DD74D}" srcOrd="0" destOrd="0" presId="urn:microsoft.com/office/officeart/2005/8/layout/orgChart1"/>
    <dgm:cxn modelId="{39F6637F-F334-4A58-AE81-3F4BA0D7DFB1}" type="presParOf" srcId="{FA6BB7C0-A084-4730-886F-15C33E6DD74D}" destId="{84C52E63-6F38-44D2-9478-443AEF9475EC}" srcOrd="0" destOrd="0" presId="urn:microsoft.com/office/officeart/2005/8/layout/orgChart1"/>
    <dgm:cxn modelId="{7CC91F24-761E-482A-BD99-25CA5414BAC4}" type="presParOf" srcId="{FA6BB7C0-A084-4730-886F-15C33E6DD74D}" destId="{CF8B2C51-D110-4BF2-BE48-94C246B01E1F}" srcOrd="1" destOrd="0" presId="urn:microsoft.com/office/officeart/2005/8/layout/orgChart1"/>
    <dgm:cxn modelId="{3BE061C3-CFE6-41EC-8CF8-950694179981}" type="presParOf" srcId="{157E264A-D6C6-4A2C-A383-7AE2424A44B5}" destId="{52A6D9C3-70F0-4908-9950-487A9B01932E}" srcOrd="1" destOrd="0" presId="urn:microsoft.com/office/officeart/2005/8/layout/orgChart1"/>
    <dgm:cxn modelId="{6E19AD97-C16B-4466-9EFA-C450E5F4E077}" type="presParOf" srcId="{157E264A-D6C6-4A2C-A383-7AE2424A44B5}" destId="{F0FF2F8A-B6DD-4A51-A329-C6CBB3ECA39A}" srcOrd="2" destOrd="0" presId="urn:microsoft.com/office/officeart/2005/8/layout/orgChart1"/>
    <dgm:cxn modelId="{E5FC9ACB-8A56-4A9B-958A-3EC9AE26985C}" type="presParOf" srcId="{2B22A873-3BEB-4ACF-8A74-D5D08FC23494}" destId="{B11026AF-85C4-4B80-BDA5-5CE9E448AA84}" srcOrd="2" destOrd="0" presId="urn:microsoft.com/office/officeart/2005/8/layout/orgChart1"/>
    <dgm:cxn modelId="{F6928296-7A50-41DA-995A-A45A211D1C67}" type="presParOf" srcId="{2B22A873-3BEB-4ACF-8A74-D5D08FC23494}" destId="{B1FA8511-97AE-4A84-AE84-232EE7629A27}" srcOrd="3" destOrd="0" presId="urn:microsoft.com/office/officeart/2005/8/layout/orgChart1"/>
    <dgm:cxn modelId="{7C928CD1-C71D-4296-A428-850B71181122}" type="presParOf" srcId="{B1FA8511-97AE-4A84-AE84-232EE7629A27}" destId="{B883E310-D294-42AB-A107-492E9666B7F7}" srcOrd="0" destOrd="0" presId="urn:microsoft.com/office/officeart/2005/8/layout/orgChart1"/>
    <dgm:cxn modelId="{DF427D80-0B5D-4A2E-B060-C265CE15EAA8}" type="presParOf" srcId="{B883E310-D294-42AB-A107-492E9666B7F7}" destId="{C0F79942-3491-452F-8CA4-C3857B4D9AF7}" srcOrd="0" destOrd="0" presId="urn:microsoft.com/office/officeart/2005/8/layout/orgChart1"/>
    <dgm:cxn modelId="{AB4E3D63-3774-4BFD-9ED4-5F3660FE1445}" type="presParOf" srcId="{B883E310-D294-42AB-A107-492E9666B7F7}" destId="{7A8C34C0-04FE-4624-B6FF-9A17C420C48D}" srcOrd="1" destOrd="0" presId="urn:microsoft.com/office/officeart/2005/8/layout/orgChart1"/>
    <dgm:cxn modelId="{F69EBF7D-B85A-428D-BCD1-A5B08984CF2C}" type="presParOf" srcId="{B1FA8511-97AE-4A84-AE84-232EE7629A27}" destId="{95254BA4-CD8F-429E-836C-CD7D7D2CBC47}" srcOrd="1" destOrd="0" presId="urn:microsoft.com/office/officeart/2005/8/layout/orgChart1"/>
    <dgm:cxn modelId="{10239FB5-74F0-47DC-AB15-7702C3571DC5}" type="presParOf" srcId="{B1FA8511-97AE-4A84-AE84-232EE7629A27}" destId="{7B683D1F-7494-441A-A3F2-F4894E0AC0D7}" srcOrd="2" destOrd="0" presId="urn:microsoft.com/office/officeart/2005/8/layout/orgChart1"/>
    <dgm:cxn modelId="{A7CF1397-D2C9-4D05-A070-E907D7B8112B}" type="presParOf" srcId="{2B22A873-3BEB-4ACF-8A74-D5D08FC23494}" destId="{96428C2D-94CE-454F-B47A-8B676424C9FD}" srcOrd="4" destOrd="0" presId="urn:microsoft.com/office/officeart/2005/8/layout/orgChart1"/>
    <dgm:cxn modelId="{B2BF6E25-7B26-4887-9369-735D5008B332}" type="presParOf" srcId="{2B22A873-3BEB-4ACF-8A74-D5D08FC23494}" destId="{52BD2BA0-C3CB-46BF-8820-42DDFE371F6B}" srcOrd="5" destOrd="0" presId="urn:microsoft.com/office/officeart/2005/8/layout/orgChart1"/>
    <dgm:cxn modelId="{AED42B5D-1EAE-498A-811F-E0BBC6286512}" type="presParOf" srcId="{52BD2BA0-C3CB-46BF-8820-42DDFE371F6B}" destId="{B531F53F-B5A0-4269-A5B7-7D291CD0D725}" srcOrd="0" destOrd="0" presId="urn:microsoft.com/office/officeart/2005/8/layout/orgChart1"/>
    <dgm:cxn modelId="{55CAFAC0-E2F7-4206-9205-51C621A65F3B}" type="presParOf" srcId="{B531F53F-B5A0-4269-A5B7-7D291CD0D725}" destId="{9110E285-ADA7-4B4A-ADC2-0D72F90E7EA5}" srcOrd="0" destOrd="0" presId="urn:microsoft.com/office/officeart/2005/8/layout/orgChart1"/>
    <dgm:cxn modelId="{3A08BDEC-26FE-4D03-B7FB-E22061D00239}" type="presParOf" srcId="{B531F53F-B5A0-4269-A5B7-7D291CD0D725}" destId="{D1520B55-9402-45A1-A2B9-363CF2BCCE19}" srcOrd="1" destOrd="0" presId="urn:microsoft.com/office/officeart/2005/8/layout/orgChart1"/>
    <dgm:cxn modelId="{79ABD3C8-EEBB-4DB5-9CF8-6504EA6DF3AA}" type="presParOf" srcId="{52BD2BA0-C3CB-46BF-8820-42DDFE371F6B}" destId="{DF98B02B-D258-4139-AC2F-69AF3FF6642C}" srcOrd="1" destOrd="0" presId="urn:microsoft.com/office/officeart/2005/8/layout/orgChart1"/>
    <dgm:cxn modelId="{27EE715B-7482-4D9C-A541-57CD59DB0A5E}" type="presParOf" srcId="{52BD2BA0-C3CB-46BF-8820-42DDFE371F6B}" destId="{BA90A57F-6E66-437C-B946-69F86DCF61FB}" srcOrd="2" destOrd="0" presId="urn:microsoft.com/office/officeart/2005/8/layout/orgChart1"/>
    <dgm:cxn modelId="{054F74A8-16CD-4FEB-864D-DBDCE5774A7D}" type="presParOf" srcId="{2B22A873-3BEB-4ACF-8A74-D5D08FC23494}" destId="{C247C9C9-4FAA-4132-AF66-47782EC5E5E5}" srcOrd="6" destOrd="0" presId="urn:microsoft.com/office/officeart/2005/8/layout/orgChart1"/>
    <dgm:cxn modelId="{9CB2E4E0-7D18-480E-888E-8CD6905E6B8B}" type="presParOf" srcId="{2B22A873-3BEB-4ACF-8A74-D5D08FC23494}" destId="{B76B7B0F-465F-4664-AC5E-C78E14DC0728}" srcOrd="7" destOrd="0" presId="urn:microsoft.com/office/officeart/2005/8/layout/orgChart1"/>
    <dgm:cxn modelId="{0882F730-5C17-4130-8F4D-DA444290255D}" type="presParOf" srcId="{B76B7B0F-465F-4664-AC5E-C78E14DC0728}" destId="{38DC822A-1B80-4B79-B12C-073E8816F0D9}" srcOrd="0" destOrd="0" presId="urn:microsoft.com/office/officeart/2005/8/layout/orgChart1"/>
    <dgm:cxn modelId="{D5E5BD50-8CB6-4E83-A8ED-14AF8EDBE9B4}" type="presParOf" srcId="{38DC822A-1B80-4B79-B12C-073E8816F0D9}" destId="{C87E44DC-4ADD-450F-9547-18488C571B92}" srcOrd="0" destOrd="0" presId="urn:microsoft.com/office/officeart/2005/8/layout/orgChart1"/>
    <dgm:cxn modelId="{AD287D39-D85C-4834-A325-0B67F4137D29}" type="presParOf" srcId="{38DC822A-1B80-4B79-B12C-073E8816F0D9}" destId="{14F9C50E-155E-4590-A9AC-B852B4110744}" srcOrd="1" destOrd="0" presId="urn:microsoft.com/office/officeart/2005/8/layout/orgChart1"/>
    <dgm:cxn modelId="{7CCC8406-D761-49B5-880F-6494B05A13D2}" type="presParOf" srcId="{B76B7B0F-465F-4664-AC5E-C78E14DC0728}" destId="{50739F4F-DB05-4460-A297-12E99A849D07}" srcOrd="1" destOrd="0" presId="urn:microsoft.com/office/officeart/2005/8/layout/orgChart1"/>
    <dgm:cxn modelId="{FEEC405A-1E0D-43E7-B92C-EA51C792DB2B}" type="presParOf" srcId="{B76B7B0F-465F-4664-AC5E-C78E14DC0728}" destId="{66A0DFE7-FA8F-47CB-A314-419DE0FBC42E}" srcOrd="2" destOrd="0" presId="urn:microsoft.com/office/officeart/2005/8/layout/orgChart1"/>
    <dgm:cxn modelId="{323CB603-E150-414C-A4F5-95D1F9E9FC4D}" type="presParOf" srcId="{2B22A873-3BEB-4ACF-8A74-D5D08FC23494}" destId="{9242C8E6-A41C-4863-B999-ED10AC5164E9}" srcOrd="8" destOrd="0" presId="urn:microsoft.com/office/officeart/2005/8/layout/orgChart1"/>
    <dgm:cxn modelId="{2E820B19-1943-4C19-9EA9-B980A18031FD}" type="presParOf" srcId="{2B22A873-3BEB-4ACF-8A74-D5D08FC23494}" destId="{30C6262B-509C-4E07-BD13-B38EB3ED7862}" srcOrd="9" destOrd="0" presId="urn:microsoft.com/office/officeart/2005/8/layout/orgChart1"/>
    <dgm:cxn modelId="{0F5F17BC-F042-4F61-918E-17704000F3C5}" type="presParOf" srcId="{30C6262B-509C-4E07-BD13-B38EB3ED7862}" destId="{51DC0B3E-E3C5-4AB2-9461-4469B2B9EB6C}" srcOrd="0" destOrd="0" presId="urn:microsoft.com/office/officeart/2005/8/layout/orgChart1"/>
    <dgm:cxn modelId="{F89D9BE4-AB33-48E1-8054-0D39B6F471B1}" type="presParOf" srcId="{51DC0B3E-E3C5-4AB2-9461-4469B2B9EB6C}" destId="{52DA2810-7B89-4462-B33C-F05191F2BF47}" srcOrd="0" destOrd="0" presId="urn:microsoft.com/office/officeart/2005/8/layout/orgChart1"/>
    <dgm:cxn modelId="{FC27F36E-3B2C-443D-88E0-3C034359DCE4}" type="presParOf" srcId="{51DC0B3E-E3C5-4AB2-9461-4469B2B9EB6C}" destId="{CBCCC051-5701-4524-8960-D7388F4BA31E}" srcOrd="1" destOrd="0" presId="urn:microsoft.com/office/officeart/2005/8/layout/orgChart1"/>
    <dgm:cxn modelId="{E6FDDE3E-4B69-4ABE-9125-497FC2559A54}" type="presParOf" srcId="{30C6262B-509C-4E07-BD13-B38EB3ED7862}" destId="{82838776-1578-4F09-9560-6BBA10D7D9C6}" srcOrd="1" destOrd="0" presId="urn:microsoft.com/office/officeart/2005/8/layout/orgChart1"/>
    <dgm:cxn modelId="{28D6FC00-8FA9-463C-A051-CDC7D9FAB00B}" type="presParOf" srcId="{30C6262B-509C-4E07-BD13-B38EB3ED7862}" destId="{95850DF9-632E-4747-9737-713925EF3A75}" srcOrd="2" destOrd="0" presId="urn:microsoft.com/office/officeart/2005/8/layout/orgChart1"/>
    <dgm:cxn modelId="{7BC3C07C-E937-4B1F-B0D0-0B4A32187575}" type="presParOf" srcId="{3879E40F-0F5F-499B-9277-59CEC05D32B7}" destId="{CF2BC697-5054-4FD4-98C2-D1CB359A0F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42C8E6-A41C-4863-B999-ED10AC5164E9}">
      <dsp:nvSpPr>
        <dsp:cNvPr id="0" name=""/>
        <dsp:cNvSpPr/>
      </dsp:nvSpPr>
      <dsp:spPr>
        <a:xfrm>
          <a:off x="3533579" y="2731287"/>
          <a:ext cx="2984366" cy="25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37"/>
              </a:lnTo>
              <a:lnTo>
                <a:pt x="2984366" y="129437"/>
              </a:lnTo>
              <a:lnTo>
                <a:pt x="2984366" y="25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7C9C9-4FAA-4132-AF66-47782EC5E5E5}">
      <dsp:nvSpPr>
        <dsp:cNvPr id="0" name=""/>
        <dsp:cNvSpPr/>
      </dsp:nvSpPr>
      <dsp:spPr>
        <a:xfrm>
          <a:off x="3533579" y="2731287"/>
          <a:ext cx="1507591" cy="257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37"/>
              </a:lnTo>
              <a:lnTo>
                <a:pt x="1507591" y="129437"/>
              </a:lnTo>
              <a:lnTo>
                <a:pt x="1507591" y="25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28C2D-94CE-454F-B47A-8B676424C9FD}">
      <dsp:nvSpPr>
        <dsp:cNvPr id="0" name=""/>
        <dsp:cNvSpPr/>
      </dsp:nvSpPr>
      <dsp:spPr>
        <a:xfrm>
          <a:off x="3487859" y="2731287"/>
          <a:ext cx="91440" cy="2575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437"/>
              </a:lnTo>
              <a:lnTo>
                <a:pt x="76536" y="129437"/>
              </a:lnTo>
              <a:lnTo>
                <a:pt x="76536" y="25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026AF-85C4-4B80-BDA5-5CE9E448AA84}">
      <dsp:nvSpPr>
        <dsp:cNvPr id="0" name=""/>
        <dsp:cNvSpPr/>
      </dsp:nvSpPr>
      <dsp:spPr>
        <a:xfrm>
          <a:off x="2087621" y="2731287"/>
          <a:ext cx="1445957" cy="257587"/>
        </a:xfrm>
        <a:custGeom>
          <a:avLst/>
          <a:gdLst/>
          <a:ahLst/>
          <a:cxnLst/>
          <a:rect l="0" t="0" r="0" b="0"/>
          <a:pathLst>
            <a:path>
              <a:moveTo>
                <a:pt x="1445957" y="0"/>
              </a:moveTo>
              <a:lnTo>
                <a:pt x="1445957" y="129437"/>
              </a:lnTo>
              <a:lnTo>
                <a:pt x="0" y="129437"/>
              </a:lnTo>
              <a:lnTo>
                <a:pt x="0" y="25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F4A8C-A2EF-40B0-BDE1-D2B4DC5DF21B}">
      <dsp:nvSpPr>
        <dsp:cNvPr id="0" name=""/>
        <dsp:cNvSpPr/>
      </dsp:nvSpPr>
      <dsp:spPr>
        <a:xfrm>
          <a:off x="610846" y="2731287"/>
          <a:ext cx="2922732" cy="257587"/>
        </a:xfrm>
        <a:custGeom>
          <a:avLst/>
          <a:gdLst/>
          <a:ahLst/>
          <a:cxnLst/>
          <a:rect l="0" t="0" r="0" b="0"/>
          <a:pathLst>
            <a:path>
              <a:moveTo>
                <a:pt x="2922732" y="0"/>
              </a:moveTo>
              <a:lnTo>
                <a:pt x="2922732" y="129437"/>
              </a:lnTo>
              <a:lnTo>
                <a:pt x="0" y="129437"/>
              </a:lnTo>
              <a:lnTo>
                <a:pt x="0" y="257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FA8C0-46BC-40C0-A912-501BAE0C6343}">
      <dsp:nvSpPr>
        <dsp:cNvPr id="0" name=""/>
        <dsp:cNvSpPr/>
      </dsp:nvSpPr>
      <dsp:spPr>
        <a:xfrm>
          <a:off x="2818685" y="1800199"/>
          <a:ext cx="1429786" cy="93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900" b="1" kern="1200" dirty="0" smtClean="0"/>
            <a:t>انواع قنوات التراسل اللاسلكية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 dirty="0"/>
        </a:p>
      </dsp:txBody>
      <dsp:txXfrm>
        <a:off x="2818685" y="1800199"/>
        <a:ext cx="1429786" cy="931088"/>
      </dsp:txXfrm>
    </dsp:sp>
    <dsp:sp modelId="{84C52E63-6F38-44D2-9478-443AEF9475EC}">
      <dsp:nvSpPr>
        <dsp:cNvPr id="0" name=""/>
        <dsp:cNvSpPr/>
      </dsp:nvSpPr>
      <dsp:spPr>
        <a:xfrm>
          <a:off x="609" y="2988875"/>
          <a:ext cx="1220474" cy="610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الاشعة تحت الحمراء</a:t>
          </a:r>
          <a:endParaRPr lang="ar-SA" sz="1900" kern="1200" dirty="0"/>
        </a:p>
      </dsp:txBody>
      <dsp:txXfrm>
        <a:off x="609" y="2988875"/>
        <a:ext cx="1220474" cy="610237"/>
      </dsp:txXfrm>
    </dsp:sp>
    <dsp:sp modelId="{C0F79942-3491-452F-8CA4-C3857B4D9AF7}">
      <dsp:nvSpPr>
        <dsp:cNvPr id="0" name=""/>
        <dsp:cNvSpPr/>
      </dsp:nvSpPr>
      <dsp:spPr>
        <a:xfrm>
          <a:off x="1477383" y="2988875"/>
          <a:ext cx="1220474" cy="610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الهاتف </a:t>
          </a:r>
          <a:r>
            <a:rPr lang="ar-SA" sz="1900" kern="1200" dirty="0" err="1" smtClean="0"/>
            <a:t>الخليوي</a:t>
          </a:r>
          <a:endParaRPr lang="ar-SA" sz="1900" kern="1200" dirty="0"/>
        </a:p>
      </dsp:txBody>
      <dsp:txXfrm>
        <a:off x="1477383" y="2988875"/>
        <a:ext cx="1220474" cy="610237"/>
      </dsp:txXfrm>
    </dsp:sp>
    <dsp:sp modelId="{9110E285-ADA7-4B4A-ADC2-0D72F90E7EA5}">
      <dsp:nvSpPr>
        <dsp:cNvPr id="0" name=""/>
        <dsp:cNvSpPr/>
      </dsp:nvSpPr>
      <dsp:spPr>
        <a:xfrm>
          <a:off x="2954158" y="2988875"/>
          <a:ext cx="1220474" cy="610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900" kern="1200" dirty="0" smtClean="0"/>
            <a:t>البث </a:t>
          </a:r>
          <a:r>
            <a:rPr lang="ar-SA" sz="1900" kern="1200" dirty="0" err="1" smtClean="0"/>
            <a:t>الراديوي</a:t>
          </a:r>
          <a:endParaRPr lang="ar-SA" sz="1900" kern="1200" dirty="0" smtClean="0"/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900" kern="1200" dirty="0"/>
        </a:p>
      </dsp:txBody>
      <dsp:txXfrm>
        <a:off x="2954158" y="2988875"/>
        <a:ext cx="1220474" cy="610237"/>
      </dsp:txXfrm>
    </dsp:sp>
    <dsp:sp modelId="{C87E44DC-4ADD-450F-9547-18488C571B92}">
      <dsp:nvSpPr>
        <dsp:cNvPr id="0" name=""/>
        <dsp:cNvSpPr/>
      </dsp:nvSpPr>
      <dsp:spPr>
        <a:xfrm>
          <a:off x="4430933" y="2988875"/>
          <a:ext cx="1220474" cy="610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الاقمار الاصطناعية</a:t>
          </a:r>
          <a:endParaRPr lang="ar-SA" sz="1900" kern="1200" dirty="0"/>
        </a:p>
      </dsp:txBody>
      <dsp:txXfrm>
        <a:off x="4430933" y="2988875"/>
        <a:ext cx="1220474" cy="610237"/>
      </dsp:txXfrm>
    </dsp:sp>
    <dsp:sp modelId="{52DA2810-7B89-4462-B33C-F05191F2BF47}">
      <dsp:nvSpPr>
        <dsp:cNvPr id="0" name=""/>
        <dsp:cNvSpPr/>
      </dsp:nvSpPr>
      <dsp:spPr>
        <a:xfrm>
          <a:off x="5907707" y="2988875"/>
          <a:ext cx="1220474" cy="610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تراسل الميكروويف</a:t>
          </a:r>
          <a:endParaRPr lang="ar-SA" sz="1900" kern="1200" dirty="0"/>
        </a:p>
      </dsp:txBody>
      <dsp:txXfrm>
        <a:off x="5907707" y="2988875"/>
        <a:ext cx="1220474" cy="61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E73C83-301A-4A29-BB33-852AA69484F7}" type="datetimeFigureOut">
              <a:rPr lang="ar-LY" smtClean="0"/>
              <a:pPr/>
              <a:t>28/07/1435</a:t>
            </a:fld>
            <a:endParaRPr lang="ar-L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L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L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5A05B5-C665-4533-9823-B32D468D58DB}" type="slidenum">
              <a:rPr lang="ar-LY" smtClean="0"/>
              <a:pPr/>
              <a:t>‹#›</a:t>
            </a:fld>
            <a:endParaRPr lang="ar-L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470025"/>
          </a:xfrm>
        </p:spPr>
        <p:txBody>
          <a:bodyPr>
            <a:noAutofit/>
          </a:bodyPr>
          <a:lstStyle/>
          <a:p>
            <a:r>
              <a:rPr lang="ar-SA" sz="4800" b="1" dirty="0" smtClean="0"/>
              <a:t>وسائط نقل البيانات</a:t>
            </a:r>
            <a:r>
              <a:rPr lang="ar-SA" sz="4800" b="1" dirty="0" smtClean="0"/>
              <a:t/>
            </a:r>
            <a:br>
              <a:rPr lang="ar-SA" sz="4800" b="1" dirty="0" smtClean="0"/>
            </a:br>
            <a:r>
              <a:rPr lang="en-US" sz="4800" b="1" dirty="0" smtClean="0"/>
              <a:t>Transmission Channels</a:t>
            </a:r>
            <a:endParaRPr lang="ar-LY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11560" y="1628801"/>
            <a:ext cx="82809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ثانياً: </a:t>
            </a:r>
            <a:r>
              <a:rPr lang="ar-SA" b="1" dirty="0" smtClean="0"/>
              <a:t>التصنيف حسب </a:t>
            </a:r>
            <a:r>
              <a:rPr lang="ar-SA" b="1" dirty="0" smtClean="0"/>
              <a:t>الترددات </a:t>
            </a:r>
            <a:r>
              <a:rPr lang="ar-SA" b="1" dirty="0" err="1" smtClean="0"/>
              <a:t>المستخدمة :</a:t>
            </a:r>
            <a:endParaRPr lang="ar-SA" b="1" dirty="0" smtClean="0"/>
          </a:p>
          <a:p>
            <a:endParaRPr lang="ar-SA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3059832" y="1844824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5608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220072" y="1628801"/>
            <a:ext cx="3672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ثانياً: </a:t>
            </a:r>
            <a:r>
              <a:rPr lang="ar-SA" b="1" dirty="0" smtClean="0"/>
              <a:t>التصنيف حسب </a:t>
            </a:r>
            <a:r>
              <a:rPr lang="ar-SA" b="1" dirty="0" smtClean="0"/>
              <a:t>الترددات </a:t>
            </a:r>
            <a:r>
              <a:rPr lang="ar-SA" b="1" dirty="0" err="1" smtClean="0"/>
              <a:t>المستخدمة :</a:t>
            </a:r>
            <a:endParaRPr lang="ar-SA" b="1" dirty="0" smtClean="0"/>
          </a:p>
          <a:p>
            <a:endParaRPr lang="ar-SA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1403648" y="2132856"/>
            <a:ext cx="57606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جدول يوضح قنوات الترددات المستخدمة لأنواع التطبيقات </a:t>
            </a:r>
            <a:r>
              <a:rPr lang="ar-SA" sz="1400" dirty="0" err="1" smtClean="0"/>
              <a:t>المختلفة     </a:t>
            </a:r>
            <a:r>
              <a:rPr lang="ar-SA" sz="1400" dirty="0" smtClean="0"/>
              <a:t>- </a:t>
            </a:r>
            <a:r>
              <a:rPr lang="ar-SA" sz="1400" dirty="0" err="1" smtClean="0"/>
              <a:t>1 </a:t>
            </a:r>
            <a:r>
              <a:rPr lang="ar-SA" sz="1400" dirty="0" err="1" smtClean="0"/>
              <a:t>-</a:t>
            </a:r>
            <a:endParaRPr lang="ar-SA" sz="1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687419" cy="370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/>
          <p:cNvSpPr txBox="1"/>
          <p:nvPr/>
        </p:nvSpPr>
        <p:spPr>
          <a:xfrm>
            <a:off x="611560" y="2636912"/>
            <a:ext cx="1512168" cy="369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220072" y="1628801"/>
            <a:ext cx="3672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ثانياً: </a:t>
            </a:r>
            <a:r>
              <a:rPr lang="ar-SA" b="1" dirty="0" smtClean="0"/>
              <a:t>التصنيف حسب </a:t>
            </a:r>
            <a:r>
              <a:rPr lang="ar-SA" b="1" dirty="0" smtClean="0"/>
              <a:t>الترددات </a:t>
            </a:r>
            <a:r>
              <a:rPr lang="ar-SA" b="1" dirty="0" err="1" smtClean="0"/>
              <a:t>المستخدمة :</a:t>
            </a:r>
            <a:endParaRPr lang="ar-SA" b="1" dirty="0" smtClean="0"/>
          </a:p>
          <a:p>
            <a:endParaRPr lang="ar-SA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1403648" y="2132856"/>
            <a:ext cx="57606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جدول يوضح قنوات الترددات المستخدمة لأنواع التطبيقات </a:t>
            </a:r>
            <a:r>
              <a:rPr lang="ar-SA" sz="1400" dirty="0" err="1" smtClean="0"/>
              <a:t>المختلفة     </a:t>
            </a:r>
            <a:r>
              <a:rPr lang="ar-SA" sz="1400" dirty="0" smtClean="0"/>
              <a:t>- </a:t>
            </a:r>
            <a:r>
              <a:rPr lang="ar-SA" sz="1400" dirty="0" err="1" smtClean="0"/>
              <a:t>2 </a:t>
            </a:r>
            <a:r>
              <a:rPr lang="ar-SA" sz="1400" dirty="0" err="1" smtClean="0"/>
              <a:t>-</a:t>
            </a:r>
            <a:endParaRPr lang="ar-SA" sz="1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272808" cy="1080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4026"/>
          <a:stretch>
            <a:fillRect/>
          </a:stretch>
        </p:blipFill>
        <p:spPr bwMode="auto">
          <a:xfrm>
            <a:off x="694078" y="4126498"/>
            <a:ext cx="7262298" cy="2394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مربع نص 10"/>
          <p:cNvSpPr txBox="1"/>
          <p:nvPr/>
        </p:nvSpPr>
        <p:spPr>
          <a:xfrm>
            <a:off x="683568" y="3068961"/>
            <a:ext cx="1512168" cy="341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220072" y="1628801"/>
            <a:ext cx="36724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ثانياً: </a:t>
            </a:r>
            <a:r>
              <a:rPr lang="ar-SA" b="1" dirty="0" smtClean="0"/>
              <a:t>التصنيف حسب </a:t>
            </a:r>
            <a:r>
              <a:rPr lang="ar-SA" b="1" dirty="0" smtClean="0"/>
              <a:t>الترددات </a:t>
            </a:r>
            <a:r>
              <a:rPr lang="ar-SA" b="1" dirty="0" err="1" smtClean="0"/>
              <a:t>المستخدمة :</a:t>
            </a:r>
            <a:endParaRPr lang="ar-SA" b="1" dirty="0" smtClean="0"/>
          </a:p>
          <a:p>
            <a:endParaRPr lang="ar-SA" b="1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1403648" y="2132856"/>
            <a:ext cx="57606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1400" dirty="0" smtClean="0"/>
              <a:t>جدول يوضح قنوات الترددات المستخدمة لأنواع التطبيقات </a:t>
            </a:r>
            <a:r>
              <a:rPr lang="ar-SA" sz="1400" dirty="0" err="1" smtClean="0"/>
              <a:t>المختلفة     </a:t>
            </a:r>
            <a:r>
              <a:rPr lang="ar-SA" sz="1400" dirty="0" smtClean="0"/>
              <a:t>- </a:t>
            </a:r>
            <a:r>
              <a:rPr lang="ar-SA" sz="1400" dirty="0" err="1" smtClean="0"/>
              <a:t>3 </a:t>
            </a:r>
            <a:r>
              <a:rPr lang="ar-SA" sz="1400" dirty="0" err="1" smtClean="0"/>
              <a:t>-</a:t>
            </a:r>
            <a:endParaRPr lang="ar-SA" sz="1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7371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رسم تخطيطي 7"/>
          <p:cNvGraphicFramePr/>
          <p:nvPr/>
        </p:nvGraphicFramePr>
        <p:xfrm>
          <a:off x="899592" y="620688"/>
          <a:ext cx="7128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275856" y="1628801"/>
            <a:ext cx="56166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1- تراسل الميكروويف </a:t>
            </a:r>
            <a:r>
              <a:rPr lang="en-US" dirty="0" smtClean="0"/>
              <a:t>Microwaves</a:t>
            </a:r>
            <a:endParaRPr lang="ar-SA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59269" cy="1315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7322524" cy="1539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/>
          <p:cNvSpPr txBox="1"/>
          <p:nvPr/>
        </p:nvSpPr>
        <p:spPr>
          <a:xfrm>
            <a:off x="1240174" y="3297056"/>
            <a:ext cx="6120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452320" y="41685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5835234" cy="2248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15" name="مجموعة 14"/>
          <p:cNvGrpSpPr/>
          <p:nvPr/>
        </p:nvGrpSpPr>
        <p:grpSpPr>
          <a:xfrm>
            <a:off x="3923928" y="2204864"/>
            <a:ext cx="4536504" cy="1823839"/>
            <a:chOff x="1309688" y="2181225"/>
            <a:chExt cx="6524625" cy="3912071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9688" y="2181225"/>
              <a:ext cx="6524625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0620" y="4626446"/>
              <a:ext cx="6505575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مربع نص 15"/>
          <p:cNvSpPr txBox="1"/>
          <p:nvPr/>
        </p:nvSpPr>
        <p:spPr>
          <a:xfrm>
            <a:off x="3275856" y="1628801"/>
            <a:ext cx="56166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1- تراسل الميكروويف </a:t>
            </a:r>
            <a:r>
              <a:rPr lang="en-US" dirty="0" smtClean="0"/>
              <a:t>Microwaves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563888" y="1628801"/>
            <a:ext cx="5328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2- الاقمار الاصطناعية </a:t>
            </a:r>
            <a:r>
              <a:rPr lang="en-US" dirty="0" smtClean="0"/>
              <a:t>Satellite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220508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0199">
            <a:off x="611560" y="4725144"/>
            <a:ext cx="7749332" cy="1281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/>
          <p:cNvGrpSpPr/>
          <p:nvPr/>
        </p:nvGrpSpPr>
        <p:grpSpPr>
          <a:xfrm>
            <a:off x="971600" y="2132856"/>
            <a:ext cx="7488832" cy="2304256"/>
            <a:chOff x="755576" y="2276872"/>
            <a:chExt cx="6876255" cy="349941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276872"/>
              <a:ext cx="6876255" cy="1979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4221088"/>
              <a:ext cx="6840760" cy="155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563888" y="1628801"/>
            <a:ext cx="5328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2- الاقمار الاصطناعية </a:t>
            </a:r>
            <a:r>
              <a:rPr lang="en-US" dirty="0" smtClean="0"/>
              <a:t>Satellite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843808" y="407707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b="5563"/>
          <a:stretch>
            <a:fillRect/>
          </a:stretch>
        </p:blipFill>
        <p:spPr bwMode="auto">
          <a:xfrm>
            <a:off x="677812" y="4653137"/>
            <a:ext cx="7638604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مربع نص 14"/>
          <p:cNvSpPr txBox="1"/>
          <p:nvPr/>
        </p:nvSpPr>
        <p:spPr>
          <a:xfrm>
            <a:off x="971600" y="6093296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7812360" y="465313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4162162" cy="3163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563888" y="1628801"/>
            <a:ext cx="53285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2- الاقمار الاصطناعية </a:t>
            </a:r>
            <a:r>
              <a:rPr lang="en-US" dirty="0" smtClean="0"/>
              <a:t>Satellite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1835696" y="563128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843808" y="407707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7812360" y="4653136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2915221" cy="3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492896"/>
            <a:ext cx="290130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01677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131840" y="1628801"/>
            <a:ext cx="57606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3- البث </a:t>
            </a:r>
            <a:r>
              <a:rPr lang="ar-SA" dirty="0" err="1" smtClean="0"/>
              <a:t>الراديوي</a:t>
            </a:r>
            <a:r>
              <a:rPr lang="ar-SA" dirty="0" smtClean="0"/>
              <a:t> </a:t>
            </a:r>
            <a:r>
              <a:rPr lang="en-US" dirty="0" smtClean="0"/>
              <a:t>Radio Broadcast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11" name="مجموعة 10"/>
          <p:cNvGrpSpPr/>
          <p:nvPr/>
        </p:nvGrpSpPr>
        <p:grpSpPr>
          <a:xfrm>
            <a:off x="1835696" y="2204864"/>
            <a:ext cx="6552728" cy="1872208"/>
            <a:chOff x="1691680" y="2348880"/>
            <a:chExt cx="6624736" cy="231953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2348880"/>
              <a:ext cx="6624736" cy="212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0294" y="4285710"/>
              <a:ext cx="5904656" cy="382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21088"/>
            <a:ext cx="5020676" cy="2220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131840" y="1628801"/>
            <a:ext cx="57606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3- البث </a:t>
            </a:r>
            <a:r>
              <a:rPr lang="ar-SA" dirty="0" err="1" smtClean="0"/>
              <a:t>الراديوي</a:t>
            </a:r>
            <a:r>
              <a:rPr lang="ar-SA" dirty="0" smtClean="0"/>
              <a:t> </a:t>
            </a:r>
            <a:r>
              <a:rPr lang="en-US" dirty="0" smtClean="0"/>
              <a:t>Radio Broadcast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7651237" cy="39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131840" y="1628801"/>
            <a:ext cx="57606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4- الهاتف </a:t>
            </a:r>
            <a:r>
              <a:rPr lang="ar-SA" dirty="0" err="1" smtClean="0"/>
              <a:t>الخليوي</a:t>
            </a:r>
            <a:r>
              <a:rPr lang="ar-SA" dirty="0" smtClean="0"/>
              <a:t> </a:t>
            </a:r>
            <a:r>
              <a:rPr lang="en-US" dirty="0" smtClean="0"/>
              <a:t>Cellular Telephony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grpSp>
        <p:nvGrpSpPr>
          <p:cNvPr id="11" name="مجموعة 10"/>
          <p:cNvGrpSpPr/>
          <p:nvPr/>
        </p:nvGrpSpPr>
        <p:grpSpPr>
          <a:xfrm>
            <a:off x="827584" y="2420888"/>
            <a:ext cx="7992888" cy="3600400"/>
            <a:chOff x="-1404664" y="1916832"/>
            <a:chExt cx="12864084" cy="489654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04664" y="1916832"/>
              <a:ext cx="12849225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404664" y="3193876"/>
              <a:ext cx="12864084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3131840" y="1628801"/>
            <a:ext cx="57606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4- الهاتف </a:t>
            </a:r>
            <a:r>
              <a:rPr lang="ar-SA" dirty="0" err="1" smtClean="0"/>
              <a:t>الخليوي</a:t>
            </a:r>
            <a:r>
              <a:rPr lang="ar-SA" dirty="0" smtClean="0"/>
              <a:t> </a:t>
            </a:r>
            <a:r>
              <a:rPr lang="en-US" dirty="0" smtClean="0"/>
              <a:t>Cellular Telephony</a:t>
            </a:r>
            <a:endParaRPr lang="ar-SA" dirty="0" smtClean="0"/>
          </a:p>
        </p:txBody>
      </p: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73029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52795"/>
            <a:ext cx="6120680" cy="3238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ربع نص 11"/>
          <p:cNvSpPr txBox="1"/>
          <p:nvPr/>
        </p:nvSpPr>
        <p:spPr>
          <a:xfrm>
            <a:off x="3851920" y="551723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979712" y="270892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5148064" y="5229200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3347864" y="60932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851920" y="551723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979712" y="270892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2915816" y="1628800"/>
            <a:ext cx="57606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 smtClean="0"/>
              <a:t>انواع قنوات التراسل </a:t>
            </a:r>
            <a:r>
              <a:rPr lang="ar-SA" b="1" dirty="0" err="1" smtClean="0"/>
              <a:t>اللاسلكية </a:t>
            </a:r>
            <a:r>
              <a:rPr lang="ar-SA" b="1" dirty="0" smtClean="0"/>
              <a:t>: </a:t>
            </a:r>
            <a:r>
              <a:rPr lang="ar-SA" dirty="0" smtClean="0"/>
              <a:t>5- الاشعة تحت الحمراء</a:t>
            </a:r>
            <a:r>
              <a:rPr lang="en-US" dirty="0" smtClean="0"/>
              <a:t>Infrared Links </a:t>
            </a:r>
            <a:endParaRPr lang="ar-SA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6840761" cy="109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6654"/>
            <a:ext cx="6912768" cy="248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16"/>
          <p:cNvSpPr txBox="1"/>
          <p:nvPr/>
        </p:nvSpPr>
        <p:spPr>
          <a:xfrm>
            <a:off x="2843808" y="2924944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763688" y="1844824"/>
            <a:ext cx="669674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تنقسم قنوات التراسل الي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نوعين :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ar-SA" sz="2400" b="1" dirty="0" smtClean="0"/>
              <a:t> </a:t>
            </a:r>
            <a:r>
              <a:rPr lang="ar-SA" sz="2400" b="1" dirty="0" smtClean="0"/>
              <a:t>قنوات التراسل </a:t>
            </a:r>
            <a:r>
              <a:rPr lang="ar-SA" sz="2400" b="1" dirty="0" err="1" smtClean="0"/>
              <a:t>الموجه </a:t>
            </a:r>
            <a:r>
              <a:rPr lang="ar-SA" sz="2400" b="1" dirty="0" smtClean="0"/>
              <a:t>( السلكية</a:t>
            </a:r>
            <a:r>
              <a:rPr lang="ar-SA" sz="2400" b="1" dirty="0" err="1" smtClean="0"/>
              <a:t>)</a:t>
            </a:r>
            <a:r>
              <a:rPr lang="ar-SA" sz="2400" b="1" dirty="0" smtClean="0"/>
              <a:t> </a:t>
            </a:r>
            <a:r>
              <a:rPr lang="en-US" sz="2400" b="1" dirty="0" smtClean="0"/>
              <a:t>Guided</a:t>
            </a:r>
            <a:r>
              <a:rPr lang="ar-SA" sz="2400" b="1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42431"/>
            <a:ext cx="684076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899592" y="3491716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99592" y="5795972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365104"/>
            <a:ext cx="2225363" cy="1588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77072"/>
            <a:ext cx="1800200" cy="198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2952328" cy="2021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763688" y="1844824"/>
            <a:ext cx="669674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تنقسم قنوات التراسل الي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نوعين :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ar-SA" sz="2400" b="1" dirty="0" smtClean="0"/>
              <a:t> قنوات التراسل الغير </a:t>
            </a:r>
            <a:r>
              <a:rPr lang="ar-SA" sz="2400" b="1" dirty="0" err="1" smtClean="0"/>
              <a:t>موجه </a:t>
            </a:r>
            <a:r>
              <a:rPr lang="ar-SA" sz="2400" b="1" dirty="0" smtClean="0"/>
              <a:t>( اللاسلكية</a:t>
            </a:r>
            <a:r>
              <a:rPr lang="ar-SA" sz="2400" b="1" dirty="0" err="1" smtClean="0"/>
              <a:t>)</a:t>
            </a:r>
            <a:r>
              <a:rPr lang="ar-SA" sz="2400" b="1" dirty="0" smtClean="0"/>
              <a:t> </a:t>
            </a:r>
            <a:r>
              <a:rPr lang="en-US" sz="2400" b="1" dirty="0" smtClean="0"/>
              <a:t>Unguided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24944"/>
            <a:ext cx="67926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ربع نص 10"/>
          <p:cNvSpPr txBox="1"/>
          <p:nvPr/>
        </p:nvSpPr>
        <p:spPr>
          <a:xfrm>
            <a:off x="899592" y="5795972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62987"/>
          <a:stretch>
            <a:fillRect/>
          </a:stretch>
        </p:blipFill>
        <p:spPr bwMode="auto">
          <a:xfrm>
            <a:off x="1475656" y="4365104"/>
            <a:ext cx="66967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ربع نص 12"/>
          <p:cNvSpPr txBox="1"/>
          <p:nvPr/>
        </p:nvSpPr>
        <p:spPr>
          <a:xfrm>
            <a:off x="1475656" y="3933056"/>
            <a:ext cx="396044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067944" y="4499828"/>
            <a:ext cx="4104456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763688" y="1844824"/>
            <a:ext cx="6696744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تنقسم قنوات التراسل الي </a:t>
            </a:r>
            <a:r>
              <a:rPr lang="ar-SA" sz="2800" b="1" dirty="0" err="1" smtClean="0">
                <a:solidFill>
                  <a:schemeClr val="accent1">
                    <a:lumMod val="75000"/>
                  </a:schemeClr>
                </a:solidFill>
              </a:rPr>
              <a:t>نوعين :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 startAt="2"/>
            </a:pPr>
            <a:r>
              <a:rPr lang="ar-SA" sz="2400" b="1" dirty="0" smtClean="0"/>
              <a:t> قنوات التراسل الغير </a:t>
            </a:r>
            <a:r>
              <a:rPr lang="ar-SA" sz="2400" b="1" dirty="0" err="1" smtClean="0"/>
              <a:t>موجه </a:t>
            </a:r>
            <a:r>
              <a:rPr lang="ar-SA" sz="2400" b="1" dirty="0" smtClean="0"/>
              <a:t>( اللاسلكية</a:t>
            </a:r>
            <a:r>
              <a:rPr lang="ar-SA" sz="2400" b="1" dirty="0" err="1" smtClean="0"/>
              <a:t>)</a:t>
            </a:r>
            <a:r>
              <a:rPr lang="ar-SA" sz="2400" b="1" dirty="0" smtClean="0"/>
              <a:t> </a:t>
            </a:r>
            <a:r>
              <a:rPr lang="en-US" sz="2400" b="1" dirty="0" smtClean="0"/>
              <a:t>Unguided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899592" y="5795972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524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1043608" y="1844824"/>
            <a:ext cx="720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يمكن تصنيف قنوات التراسل اللاسلكية حسب تردد </a:t>
            </a:r>
            <a:r>
              <a:rPr lang="ar-SA" b="1" dirty="0" smtClean="0"/>
              <a:t>الموجة المرسلة </a:t>
            </a:r>
            <a:r>
              <a:rPr lang="ar-SA" dirty="0" smtClean="0"/>
              <a:t>او </a:t>
            </a:r>
            <a:r>
              <a:rPr lang="ar-SA" b="1" dirty="0" smtClean="0"/>
              <a:t>اسلوب انتشار </a:t>
            </a:r>
            <a:r>
              <a:rPr lang="ar-SA" dirty="0" smtClean="0"/>
              <a:t>هذه الموجة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11560" y="2708920"/>
            <a:ext cx="82809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اولاً: التصنيف حسب اسلوب انتشار الموجات </a:t>
            </a:r>
            <a:r>
              <a:rPr lang="ar-SA" b="1" dirty="0" err="1" smtClean="0"/>
              <a:t>الكهرومغناطيسية (</a:t>
            </a:r>
            <a:r>
              <a:rPr lang="en-US" b="1" dirty="0" smtClean="0"/>
              <a:t>Propagation Mode</a:t>
            </a:r>
            <a:r>
              <a:rPr lang="ar-SA" b="1" dirty="0" smtClean="0"/>
              <a:t>) و </a:t>
            </a:r>
            <a:r>
              <a:rPr lang="ar-SA" b="1" dirty="0" err="1" smtClean="0"/>
              <a:t>يشمل:</a:t>
            </a:r>
            <a:endParaRPr lang="ar-SA" b="1" dirty="0" smtClean="0"/>
          </a:p>
          <a:p>
            <a:endParaRPr lang="ar-SA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ar-SA" dirty="0" smtClean="0">
                <a:solidFill>
                  <a:srgbClr val="002060"/>
                </a:solidFill>
              </a:rPr>
              <a:t> الانتشار </a:t>
            </a:r>
            <a:r>
              <a:rPr lang="ar-SA" dirty="0" err="1" smtClean="0">
                <a:solidFill>
                  <a:srgbClr val="002060"/>
                </a:solidFill>
              </a:rPr>
              <a:t>السطحي (</a:t>
            </a:r>
            <a:r>
              <a:rPr lang="en-US" dirty="0" smtClean="0">
                <a:solidFill>
                  <a:srgbClr val="002060"/>
                </a:solidFill>
              </a:rPr>
              <a:t>Surface Propagation</a:t>
            </a:r>
            <a:r>
              <a:rPr lang="ar-SA" dirty="0" smtClean="0">
                <a:solidFill>
                  <a:srgbClr val="002060"/>
                </a:solidFill>
              </a:rPr>
              <a:t>)  </a:t>
            </a:r>
            <a:r>
              <a:rPr lang="ar-SA" dirty="0" smtClean="0"/>
              <a:t>فيه تنتشر الموجة المرسلة قريباً من سطح الارض</a:t>
            </a:r>
            <a:endParaRPr lang="ar-SA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6084168" cy="1768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مربع نص 8"/>
          <p:cNvSpPr txBox="1"/>
          <p:nvPr/>
        </p:nvSpPr>
        <p:spPr>
          <a:xfrm>
            <a:off x="3203848" y="5445224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5837778" cy="2592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11560" y="1628800"/>
            <a:ext cx="828092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اولاً: التصنيف حسب اسلوب انتشار الموجات </a:t>
            </a:r>
            <a:r>
              <a:rPr lang="ar-SA" b="1" dirty="0" err="1" smtClean="0"/>
              <a:t>الكهرومغناطيسية (</a:t>
            </a:r>
            <a:r>
              <a:rPr lang="en-US" b="1" dirty="0" smtClean="0"/>
              <a:t>Propagation Mode</a:t>
            </a:r>
            <a:r>
              <a:rPr lang="ar-SA" b="1" dirty="0" smtClean="0"/>
              <a:t>) و </a:t>
            </a:r>
            <a:r>
              <a:rPr lang="ar-SA" b="1" dirty="0" err="1" smtClean="0"/>
              <a:t>يشمل:</a:t>
            </a:r>
            <a:endParaRPr lang="ar-SA" b="1" dirty="0" smtClean="0"/>
          </a:p>
          <a:p>
            <a:endParaRPr lang="ar-SA" b="1" dirty="0" smtClean="0"/>
          </a:p>
          <a:p>
            <a:pPr marL="800100" lvl="1" indent="-342900">
              <a:buFont typeface="+mj-lt"/>
              <a:buAutoNum type="arabicPeriod" startAt="2"/>
            </a:pPr>
            <a:r>
              <a:rPr lang="ar-SA" dirty="0" smtClean="0">
                <a:solidFill>
                  <a:srgbClr val="002060"/>
                </a:solidFill>
              </a:rPr>
              <a:t> الانعكاس من طبقة </a:t>
            </a:r>
            <a:r>
              <a:rPr lang="ar-SA" dirty="0" err="1" smtClean="0">
                <a:solidFill>
                  <a:srgbClr val="002060"/>
                </a:solidFill>
              </a:rPr>
              <a:t>التربوسفير(</a:t>
            </a:r>
            <a:r>
              <a:rPr lang="en-US" dirty="0" smtClean="0">
                <a:solidFill>
                  <a:srgbClr val="002060"/>
                </a:solidFill>
              </a:rPr>
              <a:t>Troposphere</a:t>
            </a:r>
            <a:r>
              <a:rPr lang="ar-SA" dirty="0" smtClean="0">
                <a:solidFill>
                  <a:srgbClr val="002060"/>
                </a:solidFill>
              </a:rPr>
              <a:t>)  </a:t>
            </a:r>
            <a:r>
              <a:rPr lang="ar-SA" dirty="0" smtClean="0"/>
              <a:t>حيث تتم الاستفادة من خاصية الانعكاس من طبقة التربوسفير التي تمتد الي 50 كم فوق سطح الارض في انتشار و تراسل الموجات الكهرومغناطيبية الي مسافات بعيدة</a:t>
            </a:r>
            <a:endParaRPr lang="ar-SA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3419872" y="5517232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5873273" cy="2917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11560" y="1628800"/>
            <a:ext cx="828092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اولاً: التصنيف حسب اسلوب انتشار الموجات </a:t>
            </a:r>
            <a:r>
              <a:rPr lang="ar-SA" b="1" dirty="0" err="1" smtClean="0"/>
              <a:t>الكهرومغناطيسية (</a:t>
            </a:r>
            <a:r>
              <a:rPr lang="en-US" b="1" dirty="0" smtClean="0"/>
              <a:t>Propagation Mode</a:t>
            </a:r>
            <a:r>
              <a:rPr lang="ar-SA" b="1" dirty="0" smtClean="0"/>
              <a:t>) و </a:t>
            </a:r>
            <a:r>
              <a:rPr lang="ar-SA" b="1" dirty="0" err="1" smtClean="0"/>
              <a:t>يشمل:</a:t>
            </a:r>
            <a:endParaRPr lang="ar-SA" b="1" dirty="0" smtClean="0"/>
          </a:p>
          <a:p>
            <a:endParaRPr lang="ar-SA" b="1" dirty="0" smtClean="0"/>
          </a:p>
          <a:p>
            <a:pPr marL="800100" lvl="1" indent="-342900">
              <a:buFont typeface="+mj-lt"/>
              <a:buAutoNum type="arabicPeriod" startAt="3"/>
            </a:pPr>
            <a:r>
              <a:rPr lang="ar-SA" dirty="0" smtClean="0">
                <a:solidFill>
                  <a:srgbClr val="002060"/>
                </a:solidFill>
              </a:rPr>
              <a:t> الانعكاس من طبقة </a:t>
            </a:r>
            <a:r>
              <a:rPr lang="ar-SA" dirty="0" err="1" smtClean="0">
                <a:solidFill>
                  <a:srgbClr val="002060"/>
                </a:solidFill>
              </a:rPr>
              <a:t>الايونوسفير(</a:t>
            </a:r>
            <a:r>
              <a:rPr lang="en-US" dirty="0" smtClean="0">
                <a:solidFill>
                  <a:srgbClr val="002060"/>
                </a:solidFill>
              </a:rPr>
              <a:t>Ionosphere</a:t>
            </a:r>
            <a:r>
              <a:rPr lang="ar-SA" dirty="0" smtClean="0">
                <a:solidFill>
                  <a:srgbClr val="002060"/>
                </a:solidFill>
              </a:rPr>
              <a:t>)  </a:t>
            </a:r>
            <a:r>
              <a:rPr lang="ar-SA" dirty="0" smtClean="0"/>
              <a:t>حيث تتم الاستفادة من خاصية الانعكاس من طبقة </a:t>
            </a:r>
            <a:r>
              <a:rPr lang="ar-SA" dirty="0" err="1" smtClean="0"/>
              <a:t>الايونوسفير</a:t>
            </a:r>
            <a:r>
              <a:rPr lang="ar-SA" dirty="0" smtClean="0"/>
              <a:t> التي تمتد الي 90 كم فوق سطح الارض في انتشار و تراسل الموجات الكهرومغناطيبية الي مسافات بعيدة وهي الطبقة التي تلي طبقة التربوسفير</a:t>
            </a:r>
            <a:endParaRPr lang="ar-SA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2987824" y="5661248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7380312" cy="227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/>
              <a:t>وسائط نقل </a:t>
            </a:r>
            <a:r>
              <a:rPr lang="en-US" sz="3600" b="1" dirty="0" smtClean="0"/>
              <a:t>Transmission </a:t>
            </a:r>
            <a:r>
              <a:rPr lang="en-US" sz="3600" b="1" dirty="0" smtClean="0"/>
              <a:t>Channels</a:t>
            </a:r>
            <a:endParaRPr lang="ar-L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14366" y="2928934"/>
            <a:ext cx="8229600" cy="82866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L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 rot="10800000">
            <a:off x="1571604" y="1285860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611560" y="1628800"/>
            <a:ext cx="828092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اولاً: التصنيف حسب اسلوب انتشار الموجات </a:t>
            </a:r>
            <a:r>
              <a:rPr lang="ar-SA" b="1" dirty="0" err="1" smtClean="0"/>
              <a:t>الكهرومغناطيسية (</a:t>
            </a:r>
            <a:r>
              <a:rPr lang="en-US" b="1" dirty="0" smtClean="0"/>
              <a:t>Propagation Mode</a:t>
            </a:r>
            <a:r>
              <a:rPr lang="ar-SA" b="1" dirty="0" smtClean="0"/>
              <a:t>) و </a:t>
            </a:r>
            <a:r>
              <a:rPr lang="ar-SA" b="1" dirty="0" err="1" smtClean="0"/>
              <a:t>يشمل:</a:t>
            </a:r>
            <a:endParaRPr lang="ar-SA" b="1" dirty="0" smtClean="0"/>
          </a:p>
          <a:p>
            <a:endParaRPr lang="ar-SA" b="1" dirty="0" smtClean="0"/>
          </a:p>
          <a:p>
            <a:pPr marL="800100" lvl="1" indent="-342900">
              <a:buFont typeface="+mj-lt"/>
              <a:buAutoNum type="arabicPeriod" startAt="4"/>
            </a:pPr>
            <a:r>
              <a:rPr lang="ar-SA" dirty="0" smtClean="0">
                <a:solidFill>
                  <a:srgbClr val="002060"/>
                </a:solidFill>
              </a:rPr>
              <a:t> الانتشار عبر مدي او خط البصر</a:t>
            </a:r>
            <a:r>
              <a:rPr lang="ar-SA" dirty="0" err="1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Line of sight</a:t>
            </a:r>
            <a:r>
              <a:rPr lang="ar-SA" dirty="0" smtClean="0">
                <a:solidFill>
                  <a:srgbClr val="002060"/>
                </a:solidFill>
              </a:rPr>
              <a:t>)  </a:t>
            </a:r>
            <a:r>
              <a:rPr lang="ar-SA" dirty="0" smtClean="0"/>
              <a:t>حيث تنتشر الموجات الكهرومغناطيبية في خطوط مستقيمة و التي يمكن التقاطها لمسافات طويلة جداً(مدي البصر) و التي </a:t>
            </a:r>
            <a:r>
              <a:rPr lang="ar-SA" dirty="0" err="1" smtClean="0"/>
              <a:t>تفارب</a:t>
            </a:r>
            <a:r>
              <a:rPr lang="ar-SA" dirty="0" smtClean="0"/>
              <a:t> 100 كم حيث يمنع انحناء سطح الارض بعد ذلك من التقاط هذه الاشارات.</a:t>
            </a:r>
            <a:endParaRPr lang="ar-SA" dirty="0" smtClean="0"/>
          </a:p>
        </p:txBody>
      </p:sp>
      <p:sp>
        <p:nvSpPr>
          <p:cNvPr id="9" name="مربع نص 8"/>
          <p:cNvSpPr txBox="1"/>
          <p:nvPr/>
        </p:nvSpPr>
        <p:spPr>
          <a:xfrm>
            <a:off x="3203848" y="5589240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516</Words>
  <Application>Microsoft Office PowerPoint</Application>
  <PresentationFormat>عرض على الشاشة (3:4)‏</PresentationFormat>
  <Paragraphs>87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وسائط نقل البيانات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  <vt:lpstr>وسائط نقل Transmission Channels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نقل البيانات data transmission</dc:title>
  <dc:creator>mahmoud</dc:creator>
  <cp:lastModifiedBy>HP</cp:lastModifiedBy>
  <cp:revision>46</cp:revision>
  <dcterms:created xsi:type="dcterms:W3CDTF">2014-04-07T07:39:56Z</dcterms:created>
  <dcterms:modified xsi:type="dcterms:W3CDTF">2014-05-27T12:30:28Z</dcterms:modified>
</cp:coreProperties>
</file>